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56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01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0437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031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669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966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855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32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811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20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78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737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02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97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2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48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3D722-269C-4B9E-B642-82C7C65EC8F9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291407-C159-4884-A109-146490E3B1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36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7E0FFF-2A91-45CC-A541-4A55DD3FA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Międzynarodowy Dzień Osób Niepełnosprawnych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53E409-B6A1-4461-A489-602584E917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7200" dirty="0">
                <a:solidFill>
                  <a:schemeClr val="accent1">
                    <a:lumMod val="75000"/>
                  </a:schemeClr>
                </a:solidFill>
              </a:rPr>
              <a:t>3 grudnia</a:t>
            </a:r>
          </a:p>
        </p:txBody>
      </p:sp>
    </p:spTree>
    <p:extLst>
      <p:ext uri="{BB962C8B-B14F-4D97-AF65-F5344CB8AC3E}">
        <p14:creationId xmlns:p14="http://schemas.microsoft.com/office/powerpoint/2010/main" val="29120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8AC6DBC-75B8-4057-BEF3-8FFE42405FC4}"/>
              </a:ext>
            </a:extLst>
          </p:cNvPr>
          <p:cNvSpPr txBox="1"/>
          <p:nvPr/>
        </p:nvSpPr>
        <p:spPr>
          <a:xfrm>
            <a:off x="1028700" y="671514"/>
            <a:ext cx="813315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0" i="0" dirty="0">
                <a:solidFill>
                  <a:srgbClr val="92D050"/>
                </a:solidFill>
                <a:effectLst/>
                <a:latin typeface="Helvetica Neue"/>
              </a:rPr>
              <a:t>Międzynarodowy Dzień Osób Niepełnosprawnych został ustanowiony w 1992 roku przez Zgromadzenie Ogólne Narodów Zjednoczonych na zakończenie Dekady Osób Niepełnosprawnych (1983 – 1992). </a:t>
            </a:r>
          </a:p>
          <a:p>
            <a:pPr algn="ctr"/>
            <a:r>
              <a:rPr lang="pl-PL" sz="2800" b="0" i="0" dirty="0">
                <a:solidFill>
                  <a:srgbClr val="92D050"/>
                </a:solidFill>
                <a:effectLst/>
                <a:latin typeface="Helvetica Neue"/>
              </a:rPr>
              <a:t>Ustanawiając Międzynarodowy Dzień Osób Niepełnosprawnych ONZ chciała zwrócić uwagę na problemy tej grupy społecznej i podkreślić konieczność działań na rzecz integracji osób niepełnosprawnych z resztą społeczeństwa, wyrównywania szans i przeciwdziałania wykluczeniu społecznemu tych osób.</a:t>
            </a:r>
            <a:endParaRPr lang="pl-PL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9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94F08DA-CDBB-489B-86DE-D68727BF9575}"/>
              </a:ext>
            </a:extLst>
          </p:cNvPr>
          <p:cNvSpPr txBox="1"/>
          <p:nvPr/>
        </p:nvSpPr>
        <p:spPr>
          <a:xfrm>
            <a:off x="728663" y="457200"/>
            <a:ext cx="843319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Niepełnosprawność jest jednym z ważniejszych problemów współczesnego świata. Według danych WHO ponad 650 mln osób na świecie jest niepełnosprawnych w następstwie psychicznych, fizycznych oraz sensorycznych niesprawności. </a:t>
            </a:r>
            <a:r>
              <a:rPr lang="pl-PL" sz="2800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Stanowi to około 10 proc. populacji. </a:t>
            </a:r>
          </a:p>
          <a:p>
            <a:pPr algn="ctr"/>
            <a:endParaRPr lang="pl-PL" sz="2800" b="1" i="0" dirty="0">
              <a:solidFill>
                <a:schemeClr val="accent1">
                  <a:lumMod val="75000"/>
                </a:schemeClr>
              </a:solidFill>
              <a:effectLst/>
              <a:latin typeface="Helvetica Neue"/>
            </a:endParaRPr>
          </a:p>
          <a:p>
            <a:pPr algn="ctr"/>
            <a:r>
              <a:rPr lang="pl-PL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Natomiast w Polsce liczba osób niepełnosprawnych to prawie 5,5 mln. Najczęstszą przyczynę niepełnosprawności w Polsce stanowią schorzenia układu krążenia, narządów ruchu oraz schorzenia neurologiczne.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6A668D8-2EED-4B5F-AF4F-BC9D0383E19A}"/>
              </a:ext>
            </a:extLst>
          </p:cNvPr>
          <p:cNvSpPr txBox="1"/>
          <p:nvPr/>
        </p:nvSpPr>
        <p:spPr>
          <a:xfrm>
            <a:off x="742950" y="657225"/>
            <a:ext cx="841890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Celem corocznych obchodów Dnia Osób Niepełnosprawnych jest zwrócenie uwagi na prawa osób z niepełnosprawnościami, upowszechnianie idei tolerancji, otwartości i szacunku dla inności, a także ukazanie korzyści płynących z pełnej integracji osób niepełnosprawnych w życiu politycznym, społecznym, gospodarczym i kulturalnym.</a:t>
            </a:r>
          </a:p>
          <a:p>
            <a:pPr algn="ctr"/>
            <a:endParaRPr lang="pl-PL" sz="2800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endParaRPr lang="pl-PL" sz="2800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endParaRPr lang="pl-PL" sz="2800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endParaRPr lang="pl-PL" sz="2800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endParaRPr lang="pl-PL" sz="1200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endParaRPr lang="pl-PL" sz="1200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r>
              <a:rPr lang="pl-PL" sz="1200" dirty="0">
                <a:solidFill>
                  <a:schemeClr val="accent1">
                    <a:lumMod val="75000"/>
                  </a:schemeClr>
                </a:solidFill>
                <a:latin typeface="Helvetica Neue"/>
              </a:rPr>
              <a:t>                                                                                                                                           </a:t>
            </a:r>
          </a:p>
          <a:p>
            <a:pPr algn="ctr"/>
            <a:r>
              <a:rPr lang="pl-PL" sz="1200">
                <a:solidFill>
                  <a:schemeClr val="accent1">
                    <a:lumMod val="75000"/>
                  </a:schemeClr>
                </a:solidFill>
                <a:latin typeface="Helvetica Neue"/>
              </a:rPr>
              <a:t>                                                                                                                                               opracowała </a:t>
            </a:r>
            <a:r>
              <a:rPr lang="pl-PL" sz="1200" dirty="0">
                <a:solidFill>
                  <a:schemeClr val="accent1">
                    <a:lumMod val="75000"/>
                  </a:schemeClr>
                </a:solidFill>
                <a:latin typeface="Helvetica Neue"/>
              </a:rPr>
              <a:t>Ewelina Barszcz</a:t>
            </a:r>
          </a:p>
        </p:txBody>
      </p:sp>
    </p:spTree>
    <p:extLst>
      <p:ext uri="{BB962C8B-B14F-4D97-AF65-F5344CB8AC3E}">
        <p14:creationId xmlns:p14="http://schemas.microsoft.com/office/powerpoint/2010/main" val="33167760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180</Words>
  <Application>Microsoft Office PowerPoint</Application>
  <PresentationFormat>Panoramiczny</PresentationFormat>
  <Paragraphs>16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Helvetica Neue</vt:lpstr>
      <vt:lpstr>Trebuchet MS</vt:lpstr>
      <vt:lpstr>Wingdings 3</vt:lpstr>
      <vt:lpstr>Faseta</vt:lpstr>
      <vt:lpstr>Międzynarodowy Dzień Osób Niepełnosprawnych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Międzynarodowy Dzień Osób Niepełnosprawnych</dc:title>
  <dc:creator>Ewelina Barszcz</dc:creator>
  <cp:lastModifiedBy>wilka16034@gmail.com</cp:lastModifiedBy>
  <cp:revision>3</cp:revision>
  <dcterms:created xsi:type="dcterms:W3CDTF">2020-11-24T10:54:51Z</dcterms:created>
  <dcterms:modified xsi:type="dcterms:W3CDTF">2020-12-21T16:27:25Z</dcterms:modified>
</cp:coreProperties>
</file>