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6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B7F7-5D2F-441B-A4F6-31049A2C2672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7DD3-DB9E-4B13-85D5-2370D416D7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292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B7F7-5D2F-441B-A4F6-31049A2C2672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7DD3-DB9E-4B13-85D5-2370D416D7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9754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B7F7-5D2F-441B-A4F6-31049A2C2672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7DD3-DB9E-4B13-85D5-2370D416D7E8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1136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B7F7-5D2F-441B-A4F6-31049A2C2672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7DD3-DB9E-4B13-85D5-2370D416D7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1211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B7F7-5D2F-441B-A4F6-31049A2C2672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7DD3-DB9E-4B13-85D5-2370D416D7E8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6618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B7F7-5D2F-441B-A4F6-31049A2C2672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7DD3-DB9E-4B13-85D5-2370D416D7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3308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B7F7-5D2F-441B-A4F6-31049A2C2672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7DD3-DB9E-4B13-85D5-2370D416D7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2642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B7F7-5D2F-441B-A4F6-31049A2C2672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7DD3-DB9E-4B13-85D5-2370D416D7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5120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B7F7-5D2F-441B-A4F6-31049A2C2672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7DD3-DB9E-4B13-85D5-2370D416D7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9687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B7F7-5D2F-441B-A4F6-31049A2C2672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7DD3-DB9E-4B13-85D5-2370D416D7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306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B7F7-5D2F-441B-A4F6-31049A2C2672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7DD3-DB9E-4B13-85D5-2370D416D7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177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B7F7-5D2F-441B-A4F6-31049A2C2672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7DD3-DB9E-4B13-85D5-2370D416D7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936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B7F7-5D2F-441B-A4F6-31049A2C2672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7DD3-DB9E-4B13-85D5-2370D416D7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4113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B7F7-5D2F-441B-A4F6-31049A2C2672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7DD3-DB9E-4B13-85D5-2370D416D7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816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B7F7-5D2F-441B-A4F6-31049A2C2672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7DD3-DB9E-4B13-85D5-2370D416D7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0729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B7F7-5D2F-441B-A4F6-31049A2C2672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B7DD3-DB9E-4B13-85D5-2370D416D7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3594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BB7F7-5D2F-441B-A4F6-31049A2C2672}" type="datetimeFigureOut">
              <a:rPr lang="pl-PL" smtClean="0"/>
              <a:t>21.12.2020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83B7DD3-DB9E-4B13-85D5-2370D416D7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80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  <p:sldLayoutId id="2147483998" r:id="rId12"/>
    <p:sldLayoutId id="2147483999" r:id="rId13"/>
    <p:sldLayoutId id="2147484000" r:id="rId14"/>
    <p:sldLayoutId id="2147484001" r:id="rId15"/>
    <p:sldLayoutId id="21474840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byeqyFGTm0" TargetMode="External"/><Relationship Id="rId2" Type="http://schemas.openxmlformats.org/officeDocument/2006/relationships/hyperlink" Target="https://www.youtube.com/watch?v=y5AWDB3MVwY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1506248" y="4793930"/>
            <a:ext cx="9135372" cy="1646302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K   ŻDY INNY </a:t>
            </a:r>
            <a:br>
              <a:rPr lang="pl-PL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pl-PL" dirty="0">
                <a:solidFill>
                  <a:srgbClr val="0070C0"/>
                </a:solidFill>
                <a:latin typeface="Arial Black" panose="020B0A04020102020204" pitchFamily="34" charset="0"/>
              </a:rPr>
              <a:t>WSZYSCY</a:t>
            </a:r>
            <a:r>
              <a:rPr lang="pl-PL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RÓWNI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1220" y="4793930"/>
            <a:ext cx="502706" cy="65205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242" y="564483"/>
            <a:ext cx="5520905" cy="390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673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392520" y="1263136"/>
            <a:ext cx="8739252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ZAŁOGA </a:t>
            </a:r>
            <a:r>
              <a:rPr lang="pl-PL" sz="2800" u="sng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NAPRZÓD</a:t>
            </a:r>
            <a:r>
              <a:rPr lang="pl-PL" sz="2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 - Bajka o niepe</a:t>
            </a:r>
            <a:r>
              <a:rPr lang="pl-PL" sz="2800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łn</a:t>
            </a:r>
            <a:r>
              <a:rPr lang="pl-PL" sz="2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osprawności - YouTube</a:t>
            </a: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392520" y="2115443"/>
            <a:ext cx="8612358" cy="532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Savoir-vivre wobec osób z niepełnosprawnością - YouTube</a:t>
            </a: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808" y="2754251"/>
            <a:ext cx="6100820" cy="3994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618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6646" y="1883438"/>
            <a:ext cx="8596668" cy="3403600"/>
          </a:xfrm>
        </p:spPr>
        <p:txBody>
          <a:bodyPr>
            <a:normAutofit fontScale="90000"/>
          </a:bodyPr>
          <a:lstStyle/>
          <a:p>
            <a:br>
              <a:rPr lang="pl-PL" sz="6000" dirty="0"/>
            </a:br>
            <a:br>
              <a:rPr lang="pl-PL" sz="6000" dirty="0"/>
            </a:br>
            <a:br>
              <a:rPr lang="pl-PL" sz="6000" dirty="0"/>
            </a:br>
            <a:r>
              <a:rPr lang="pl-PL" sz="6000" dirty="0"/>
              <a:t>Dziękuję za uwagę  </a:t>
            </a:r>
            <a:r>
              <a:rPr lang="pl-PL" sz="6000" dirty="0">
                <a:sym typeface="Wingdings" panose="05000000000000000000" pitchFamily="2" charset="2"/>
              </a:rPr>
              <a:t> </a:t>
            </a:r>
            <a:endParaRPr lang="pl-PL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06647" y="5287038"/>
            <a:ext cx="2870537" cy="1570962"/>
          </a:xfrm>
        </p:spPr>
        <p:txBody>
          <a:bodyPr>
            <a:normAutofit/>
          </a:bodyPr>
          <a:lstStyle/>
          <a:p>
            <a:r>
              <a:rPr lang="pl-PL" sz="1400" dirty="0"/>
              <a:t>Opracowała Kamila Jakubowska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915" y="567549"/>
            <a:ext cx="5391150" cy="339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736285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31</Words>
  <Application>Microsoft Office PowerPoint</Application>
  <PresentationFormat>Panoramiczny</PresentationFormat>
  <Paragraphs>5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Trebuchet MS</vt:lpstr>
      <vt:lpstr>Wingdings 3</vt:lpstr>
      <vt:lpstr>Faseta</vt:lpstr>
      <vt:lpstr>K   ŻDY INNY  WSZYSCY RÓWNI </vt:lpstr>
      <vt:lpstr>Prezentacja programu PowerPoint</vt:lpstr>
      <vt:lpstr>   Dziękuję za uwagę 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Kamila</dc:creator>
  <cp:lastModifiedBy>wilka16034@gmail.com</cp:lastModifiedBy>
  <cp:revision>6</cp:revision>
  <dcterms:created xsi:type="dcterms:W3CDTF">2020-11-25T13:23:48Z</dcterms:created>
  <dcterms:modified xsi:type="dcterms:W3CDTF">2020-12-21T16:24:28Z</dcterms:modified>
</cp:coreProperties>
</file>